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244AB1-26B1-9C42-8678-8E9A3696DD93}" v="1" dt="2024-04-01T15:43:05.98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2"/>
    <p:restoredTop sz="94719"/>
  </p:normalViewPr>
  <p:slideViewPr>
    <p:cSldViewPr>
      <p:cViewPr>
        <p:scale>
          <a:sx n="134" d="100"/>
          <a:sy n="134" d="100"/>
        </p:scale>
        <p:origin x="3488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74906"/>
            <a:ext cx="7771765" cy="1093470"/>
          </a:xfrm>
          <a:custGeom>
            <a:avLst/>
            <a:gdLst/>
            <a:ahLst/>
            <a:cxnLst/>
            <a:rect l="l" t="t" r="r" b="b"/>
            <a:pathLst>
              <a:path w="7771765" h="1093470">
                <a:moveTo>
                  <a:pt x="7771678" y="0"/>
                </a:moveTo>
                <a:lnTo>
                  <a:pt x="7771678" y="1093469"/>
                </a:lnTo>
                <a:lnTo>
                  <a:pt x="0" y="1093469"/>
                </a:lnTo>
                <a:lnTo>
                  <a:pt x="0" y="0"/>
                </a:lnTo>
                <a:lnTo>
                  <a:pt x="7771678" y="0"/>
                </a:lnTo>
                <a:close/>
              </a:path>
            </a:pathLst>
          </a:custGeom>
          <a:solidFill>
            <a:srgbClr val="468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07093" y="8669795"/>
            <a:ext cx="1123949" cy="112394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6241" y="7989145"/>
            <a:ext cx="4019549" cy="206925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54862" y="1848294"/>
            <a:ext cx="3164205" cy="6138545"/>
          </a:xfrm>
          <a:custGeom>
            <a:avLst/>
            <a:gdLst/>
            <a:ahLst/>
            <a:cxnLst/>
            <a:rect l="l" t="t" r="r" b="b"/>
            <a:pathLst>
              <a:path w="3164204" h="6138545">
                <a:moveTo>
                  <a:pt x="0" y="4024527"/>
                </a:moveTo>
                <a:lnTo>
                  <a:pt x="677082" y="4024527"/>
                </a:lnTo>
                <a:lnTo>
                  <a:pt x="677082" y="0"/>
                </a:lnTo>
                <a:lnTo>
                  <a:pt x="2486854" y="0"/>
                </a:lnTo>
                <a:lnTo>
                  <a:pt x="2486854" y="4024527"/>
                </a:lnTo>
                <a:lnTo>
                  <a:pt x="3163936" y="4024527"/>
                </a:lnTo>
                <a:lnTo>
                  <a:pt x="1581968" y="6138037"/>
                </a:lnTo>
                <a:lnTo>
                  <a:pt x="0" y="4024527"/>
                </a:lnTo>
                <a:close/>
              </a:path>
            </a:pathLst>
          </a:custGeom>
          <a:solidFill>
            <a:srgbClr val="D0D0D0">
              <a:alpha val="48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55077" y="3198564"/>
            <a:ext cx="3743972" cy="3743972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946470" y="3061875"/>
            <a:ext cx="523875" cy="457200"/>
          </a:xfrm>
          <a:custGeom>
            <a:avLst/>
            <a:gdLst/>
            <a:ahLst/>
            <a:cxnLst/>
            <a:rect l="l" t="t" r="r" b="b"/>
            <a:pathLst>
              <a:path w="523875" h="457200">
                <a:moveTo>
                  <a:pt x="222869" y="457190"/>
                </a:moveTo>
                <a:lnTo>
                  <a:pt x="185666" y="424552"/>
                </a:lnTo>
                <a:lnTo>
                  <a:pt x="145730" y="397311"/>
                </a:lnTo>
                <a:lnTo>
                  <a:pt x="106676" y="375039"/>
                </a:lnTo>
                <a:lnTo>
                  <a:pt x="69543" y="356591"/>
                </a:lnTo>
                <a:lnTo>
                  <a:pt x="31447" y="339935"/>
                </a:lnTo>
                <a:lnTo>
                  <a:pt x="11177" y="332063"/>
                </a:lnTo>
                <a:lnTo>
                  <a:pt x="9873" y="331147"/>
                </a:lnTo>
                <a:lnTo>
                  <a:pt x="8720" y="326387"/>
                </a:lnTo>
                <a:lnTo>
                  <a:pt x="8258" y="323311"/>
                </a:lnTo>
                <a:lnTo>
                  <a:pt x="1397" y="288266"/>
                </a:lnTo>
                <a:lnTo>
                  <a:pt x="845" y="285703"/>
                </a:lnTo>
                <a:lnTo>
                  <a:pt x="0" y="280913"/>
                </a:lnTo>
                <a:lnTo>
                  <a:pt x="1282" y="279384"/>
                </a:lnTo>
                <a:lnTo>
                  <a:pt x="30151" y="232069"/>
                </a:lnTo>
                <a:lnTo>
                  <a:pt x="30520" y="231360"/>
                </a:lnTo>
                <a:lnTo>
                  <a:pt x="32714" y="229802"/>
                </a:lnTo>
                <a:lnTo>
                  <a:pt x="35009" y="229813"/>
                </a:lnTo>
                <a:lnTo>
                  <a:pt x="46326" y="228073"/>
                </a:lnTo>
                <a:lnTo>
                  <a:pt x="48248" y="227543"/>
                </a:lnTo>
                <a:lnTo>
                  <a:pt x="53800" y="228953"/>
                </a:lnTo>
                <a:lnTo>
                  <a:pt x="57803" y="230846"/>
                </a:lnTo>
                <a:lnTo>
                  <a:pt x="62906" y="232771"/>
                </a:lnTo>
                <a:lnTo>
                  <a:pt x="63776" y="233520"/>
                </a:lnTo>
                <a:lnTo>
                  <a:pt x="191652" y="333403"/>
                </a:lnTo>
                <a:lnTo>
                  <a:pt x="193473" y="328593"/>
                </a:lnTo>
                <a:lnTo>
                  <a:pt x="195340" y="323798"/>
                </a:lnTo>
                <a:lnTo>
                  <a:pt x="213051" y="282544"/>
                </a:lnTo>
                <a:lnTo>
                  <a:pt x="230895" y="246877"/>
                </a:lnTo>
                <a:lnTo>
                  <a:pt x="258032" y="200932"/>
                </a:lnTo>
                <a:lnTo>
                  <a:pt x="286713" y="160414"/>
                </a:lnTo>
                <a:lnTo>
                  <a:pt x="316234" y="125097"/>
                </a:lnTo>
                <a:lnTo>
                  <a:pt x="345977" y="94717"/>
                </a:lnTo>
                <a:lnTo>
                  <a:pt x="383593" y="62452"/>
                </a:lnTo>
                <a:lnTo>
                  <a:pt x="418507" y="37678"/>
                </a:lnTo>
                <a:lnTo>
                  <a:pt x="453914" y="17138"/>
                </a:lnTo>
                <a:lnTo>
                  <a:pt x="490467" y="1027"/>
                </a:lnTo>
                <a:lnTo>
                  <a:pt x="492080" y="510"/>
                </a:lnTo>
                <a:lnTo>
                  <a:pt x="492430" y="337"/>
                </a:lnTo>
                <a:lnTo>
                  <a:pt x="492818" y="220"/>
                </a:lnTo>
                <a:lnTo>
                  <a:pt x="493241" y="174"/>
                </a:lnTo>
                <a:lnTo>
                  <a:pt x="494158" y="0"/>
                </a:lnTo>
                <a:lnTo>
                  <a:pt x="494955" y="152"/>
                </a:lnTo>
                <a:lnTo>
                  <a:pt x="495593" y="515"/>
                </a:lnTo>
                <a:lnTo>
                  <a:pt x="520434" y="6957"/>
                </a:lnTo>
                <a:lnTo>
                  <a:pt x="522277" y="7435"/>
                </a:lnTo>
                <a:lnTo>
                  <a:pt x="523746" y="9441"/>
                </a:lnTo>
                <a:lnTo>
                  <a:pt x="515047" y="31936"/>
                </a:lnTo>
                <a:lnTo>
                  <a:pt x="514753" y="32870"/>
                </a:lnTo>
                <a:lnTo>
                  <a:pt x="513148" y="36320"/>
                </a:lnTo>
                <a:lnTo>
                  <a:pt x="509348" y="37547"/>
                </a:lnTo>
                <a:lnTo>
                  <a:pt x="506817" y="38926"/>
                </a:lnTo>
                <a:lnTo>
                  <a:pt x="459766" y="69236"/>
                </a:lnTo>
                <a:lnTo>
                  <a:pt x="417973" y="104997"/>
                </a:lnTo>
                <a:lnTo>
                  <a:pt x="380925" y="144787"/>
                </a:lnTo>
                <a:lnTo>
                  <a:pt x="348520" y="187146"/>
                </a:lnTo>
                <a:lnTo>
                  <a:pt x="320340" y="230837"/>
                </a:lnTo>
                <a:lnTo>
                  <a:pt x="295995" y="274882"/>
                </a:lnTo>
                <a:lnTo>
                  <a:pt x="276224" y="316050"/>
                </a:lnTo>
                <a:lnTo>
                  <a:pt x="260058" y="354374"/>
                </a:lnTo>
                <a:lnTo>
                  <a:pt x="243814" y="398585"/>
                </a:lnTo>
                <a:lnTo>
                  <a:pt x="231561" y="437805"/>
                </a:lnTo>
                <a:lnTo>
                  <a:pt x="226713" y="456286"/>
                </a:lnTo>
                <a:lnTo>
                  <a:pt x="222869" y="457190"/>
                </a:lnTo>
                <a:close/>
              </a:path>
            </a:pathLst>
          </a:custGeom>
          <a:solidFill>
            <a:srgbClr val="299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84244" y="4788839"/>
            <a:ext cx="523875" cy="457200"/>
          </a:xfrm>
          <a:custGeom>
            <a:avLst/>
            <a:gdLst/>
            <a:ahLst/>
            <a:cxnLst/>
            <a:rect l="l" t="t" r="r" b="b"/>
            <a:pathLst>
              <a:path w="523875" h="457200">
                <a:moveTo>
                  <a:pt x="222869" y="457190"/>
                </a:moveTo>
                <a:lnTo>
                  <a:pt x="185666" y="424552"/>
                </a:lnTo>
                <a:lnTo>
                  <a:pt x="145730" y="397311"/>
                </a:lnTo>
                <a:lnTo>
                  <a:pt x="106676" y="375039"/>
                </a:lnTo>
                <a:lnTo>
                  <a:pt x="69543" y="356591"/>
                </a:lnTo>
                <a:lnTo>
                  <a:pt x="31447" y="339935"/>
                </a:lnTo>
                <a:lnTo>
                  <a:pt x="11177" y="332063"/>
                </a:lnTo>
                <a:lnTo>
                  <a:pt x="9873" y="331147"/>
                </a:lnTo>
                <a:lnTo>
                  <a:pt x="8720" y="326387"/>
                </a:lnTo>
                <a:lnTo>
                  <a:pt x="8258" y="323311"/>
                </a:lnTo>
                <a:lnTo>
                  <a:pt x="1397" y="288266"/>
                </a:lnTo>
                <a:lnTo>
                  <a:pt x="845" y="285703"/>
                </a:lnTo>
                <a:lnTo>
                  <a:pt x="0" y="280913"/>
                </a:lnTo>
                <a:lnTo>
                  <a:pt x="1282" y="279384"/>
                </a:lnTo>
                <a:lnTo>
                  <a:pt x="30151" y="232069"/>
                </a:lnTo>
                <a:lnTo>
                  <a:pt x="30520" y="231360"/>
                </a:lnTo>
                <a:lnTo>
                  <a:pt x="32714" y="229802"/>
                </a:lnTo>
                <a:lnTo>
                  <a:pt x="35009" y="229813"/>
                </a:lnTo>
                <a:lnTo>
                  <a:pt x="46326" y="228073"/>
                </a:lnTo>
                <a:lnTo>
                  <a:pt x="48248" y="227543"/>
                </a:lnTo>
                <a:lnTo>
                  <a:pt x="53800" y="228953"/>
                </a:lnTo>
                <a:lnTo>
                  <a:pt x="57803" y="230846"/>
                </a:lnTo>
                <a:lnTo>
                  <a:pt x="62906" y="232771"/>
                </a:lnTo>
                <a:lnTo>
                  <a:pt x="63776" y="233520"/>
                </a:lnTo>
                <a:lnTo>
                  <a:pt x="191652" y="333403"/>
                </a:lnTo>
                <a:lnTo>
                  <a:pt x="193473" y="328593"/>
                </a:lnTo>
                <a:lnTo>
                  <a:pt x="195340" y="323798"/>
                </a:lnTo>
                <a:lnTo>
                  <a:pt x="213051" y="282544"/>
                </a:lnTo>
                <a:lnTo>
                  <a:pt x="230895" y="246877"/>
                </a:lnTo>
                <a:lnTo>
                  <a:pt x="258032" y="200932"/>
                </a:lnTo>
                <a:lnTo>
                  <a:pt x="286713" y="160414"/>
                </a:lnTo>
                <a:lnTo>
                  <a:pt x="316234" y="125097"/>
                </a:lnTo>
                <a:lnTo>
                  <a:pt x="345977" y="94717"/>
                </a:lnTo>
                <a:lnTo>
                  <a:pt x="383593" y="62452"/>
                </a:lnTo>
                <a:lnTo>
                  <a:pt x="418507" y="37678"/>
                </a:lnTo>
                <a:lnTo>
                  <a:pt x="453914" y="17138"/>
                </a:lnTo>
                <a:lnTo>
                  <a:pt x="490467" y="1027"/>
                </a:lnTo>
                <a:lnTo>
                  <a:pt x="492080" y="510"/>
                </a:lnTo>
                <a:lnTo>
                  <a:pt x="492430" y="337"/>
                </a:lnTo>
                <a:lnTo>
                  <a:pt x="492818" y="220"/>
                </a:lnTo>
                <a:lnTo>
                  <a:pt x="493241" y="174"/>
                </a:lnTo>
                <a:lnTo>
                  <a:pt x="494158" y="0"/>
                </a:lnTo>
                <a:lnTo>
                  <a:pt x="494955" y="152"/>
                </a:lnTo>
                <a:lnTo>
                  <a:pt x="495593" y="515"/>
                </a:lnTo>
                <a:lnTo>
                  <a:pt x="520434" y="6957"/>
                </a:lnTo>
                <a:lnTo>
                  <a:pt x="522277" y="7435"/>
                </a:lnTo>
                <a:lnTo>
                  <a:pt x="523746" y="9441"/>
                </a:lnTo>
                <a:lnTo>
                  <a:pt x="515047" y="31936"/>
                </a:lnTo>
                <a:lnTo>
                  <a:pt x="514753" y="32870"/>
                </a:lnTo>
                <a:lnTo>
                  <a:pt x="513148" y="36320"/>
                </a:lnTo>
                <a:lnTo>
                  <a:pt x="509348" y="37547"/>
                </a:lnTo>
                <a:lnTo>
                  <a:pt x="506817" y="38926"/>
                </a:lnTo>
                <a:lnTo>
                  <a:pt x="459766" y="69236"/>
                </a:lnTo>
                <a:lnTo>
                  <a:pt x="417973" y="104997"/>
                </a:lnTo>
                <a:lnTo>
                  <a:pt x="380925" y="144787"/>
                </a:lnTo>
                <a:lnTo>
                  <a:pt x="348520" y="187146"/>
                </a:lnTo>
                <a:lnTo>
                  <a:pt x="320340" y="230837"/>
                </a:lnTo>
                <a:lnTo>
                  <a:pt x="295995" y="274882"/>
                </a:lnTo>
                <a:lnTo>
                  <a:pt x="276224" y="316050"/>
                </a:lnTo>
                <a:lnTo>
                  <a:pt x="260058" y="354374"/>
                </a:lnTo>
                <a:lnTo>
                  <a:pt x="243814" y="398585"/>
                </a:lnTo>
                <a:lnTo>
                  <a:pt x="231561" y="437805"/>
                </a:lnTo>
                <a:lnTo>
                  <a:pt x="226713" y="456286"/>
                </a:lnTo>
                <a:lnTo>
                  <a:pt x="222869" y="457190"/>
                </a:lnTo>
                <a:close/>
              </a:path>
            </a:pathLst>
          </a:custGeom>
          <a:solidFill>
            <a:srgbClr val="299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89490" y="2278262"/>
            <a:ext cx="2152649" cy="14477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74906"/>
            <a:ext cx="7771765" cy="1093470"/>
          </a:xfrm>
          <a:custGeom>
            <a:avLst/>
            <a:gdLst/>
            <a:ahLst/>
            <a:cxnLst/>
            <a:rect l="l" t="t" r="r" b="b"/>
            <a:pathLst>
              <a:path w="7771765" h="1093470">
                <a:moveTo>
                  <a:pt x="7771678" y="0"/>
                </a:moveTo>
                <a:lnTo>
                  <a:pt x="7771678" y="1093469"/>
                </a:lnTo>
                <a:lnTo>
                  <a:pt x="0" y="1093469"/>
                </a:lnTo>
                <a:lnTo>
                  <a:pt x="0" y="0"/>
                </a:lnTo>
                <a:lnTo>
                  <a:pt x="7771678" y="0"/>
                </a:lnTo>
                <a:close/>
              </a:path>
            </a:pathLst>
          </a:custGeom>
          <a:solidFill>
            <a:srgbClr val="468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07093" y="8669795"/>
            <a:ext cx="1123949" cy="112394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6241" y="7989145"/>
            <a:ext cx="4019549" cy="206925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54862" y="1848294"/>
            <a:ext cx="3164205" cy="6138545"/>
          </a:xfrm>
          <a:custGeom>
            <a:avLst/>
            <a:gdLst/>
            <a:ahLst/>
            <a:cxnLst/>
            <a:rect l="l" t="t" r="r" b="b"/>
            <a:pathLst>
              <a:path w="3164204" h="6138545">
                <a:moveTo>
                  <a:pt x="0" y="4024527"/>
                </a:moveTo>
                <a:lnTo>
                  <a:pt x="677082" y="4024527"/>
                </a:lnTo>
                <a:lnTo>
                  <a:pt x="677082" y="0"/>
                </a:lnTo>
                <a:lnTo>
                  <a:pt x="2486854" y="0"/>
                </a:lnTo>
                <a:lnTo>
                  <a:pt x="2486854" y="4024527"/>
                </a:lnTo>
                <a:lnTo>
                  <a:pt x="3163936" y="4024527"/>
                </a:lnTo>
                <a:lnTo>
                  <a:pt x="1581968" y="6138037"/>
                </a:lnTo>
                <a:lnTo>
                  <a:pt x="0" y="4024527"/>
                </a:lnTo>
                <a:close/>
              </a:path>
            </a:pathLst>
          </a:custGeom>
          <a:solidFill>
            <a:srgbClr val="D0D0D0">
              <a:alpha val="48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9472" y="337441"/>
            <a:ext cx="460629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60961" y="9578140"/>
            <a:ext cx="1951989" cy="300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COMPOST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61644" y="2894650"/>
            <a:ext cx="1572895" cy="2376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5080">
              <a:lnSpc>
                <a:spcPct val="115199"/>
              </a:lnSpc>
              <a:spcBef>
                <a:spcPts val="100"/>
              </a:spcBef>
            </a:pPr>
            <a:r>
              <a:rPr sz="3200" b="1" spc="-20" dirty="0">
                <a:latin typeface="Arial"/>
                <a:cs typeface="Arial"/>
              </a:rPr>
              <a:t>FOOD </a:t>
            </a:r>
            <a:r>
              <a:rPr sz="3200" b="1" spc="-265" dirty="0">
                <a:latin typeface="Arial"/>
                <a:cs typeface="Arial"/>
              </a:rPr>
              <a:t>SCRAPS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40"/>
              </a:spcBef>
            </a:pP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b="1" spc="-65" dirty="0">
                <a:latin typeface="Arial"/>
                <a:cs typeface="Arial"/>
              </a:rPr>
              <a:t>PLATES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36360-7237-0E42-9D9D-2A8CF17203D2}"/>
              </a:ext>
            </a:extLst>
          </p:cNvPr>
          <p:cNvSpPr txBox="1"/>
          <p:nvPr/>
        </p:nvSpPr>
        <p:spPr>
          <a:xfrm>
            <a:off x="4419600" y="6400800"/>
            <a:ext cx="2882900" cy="20928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EXAMPLE: </a:t>
            </a:r>
            <a:r>
              <a:rPr lang="en-US" sz="1600" dirty="0"/>
              <a:t>Adding specific photos of items or simply taping the compostable items that will be at your event to a blank template can inform attendees that the item can be composted instead of thrown away.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COMPOST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/>
              <a:t>FOOD</a:t>
            </a:r>
            <a:r>
              <a:rPr spc="15" dirty="0"/>
              <a:t> </a:t>
            </a:r>
            <a:r>
              <a:rPr spc="-70" dirty="0"/>
              <a:t>WASTE</a:t>
            </a:r>
            <a:r>
              <a:rPr spc="15" dirty="0"/>
              <a:t> </a:t>
            </a:r>
            <a:r>
              <a:rPr spc="-20" dirty="0"/>
              <a:t>ONLY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48</Words>
  <Application>Microsoft Macintosh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COMPOST</vt:lpstr>
      <vt:lpstr>COMPOST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gameday signs</dc:title>
  <dc:creator>Sustainable Bowdoin</dc:creator>
  <cp:lastModifiedBy>Christina Honeycutt</cp:lastModifiedBy>
  <cp:revision>1</cp:revision>
  <dcterms:created xsi:type="dcterms:W3CDTF">2024-04-01T15:42:28Z</dcterms:created>
  <dcterms:modified xsi:type="dcterms:W3CDTF">2024-04-01T15:48:02Z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2024-04-01T00:00:00Z</vt:filetime>
  </property>
  <property fmtid="{D5CDD505-2E9C-101B-9397-08002B2CF9AE}" pid="3" name="Creator">
    <vt:lpwstr>Canva</vt:lpwstr>
  </property>
  <property fmtid="{D5CDD505-2E9C-101B-9397-08002B2CF9AE}" pid="4" name="LastSaved">
    <vt:filetime>2024-04-01T00:00:00Z</vt:filetime>
  </property>
  <property fmtid="{D5CDD505-2E9C-101B-9397-08002B2CF9AE}" pid="5" name="Producer">
    <vt:lpwstr>Canva</vt:lpwstr>
  </property>
</Properties>
</file>